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A315-0239-4C91-9339-B259E38BC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86DC0-BCB6-4562-9D50-ECFC444F3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8FCC3-6542-4A36-9A19-939CF369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328C5-9F9B-413B-BCF6-B018B36E9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C22C2-A8B4-448D-9931-24DF4230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7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32CD5-2922-4E47-9A2B-9A4C0359A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E136E-01FD-4A74-9A58-8452B5E79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AB880-2023-4F24-8AE7-7A773E76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C768-C4F2-455A-9843-3FB76783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F40B-5A4B-4EB4-ACC5-8D6F6AEC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0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916160-7554-48BD-B31C-35A440AC9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59839-4A2F-4C31-90BD-83C6A95C6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288FE-5303-41D3-873C-59AA399C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C2953-61AA-4054-91CB-8DE7675CA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4AE43-13D2-4465-9A5E-5C2094A4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2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E3656-CC7E-4AC0-9C46-2E002899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52B1-15F8-4793-B98B-FFE90F610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A93B7-8CCC-4625-8B53-F7DCD81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F6AB7-3933-4847-AC4D-03516F56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A329C-347C-4771-925A-FF170ABE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0B19-0ED5-4638-AC10-CDA68794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F9CE9-92B8-45B3-8FC5-B85D2E66A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BB6E7-75A5-4EBB-8B0A-64613382C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49071-73AF-4A89-99AC-697784E3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80633-7526-43A0-9281-4F3ECEB9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3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20D14-A6D6-423E-8C5B-2B12BCF1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78329-D03A-49C7-82F3-B19D0FF4A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75E73-2975-4DCA-B46F-343D68603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314B5-EBE8-462F-9638-A734E175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77DCB-C572-40A3-AA87-65161972F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CB116-8752-4669-A53C-F44D67EB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8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4F2E-0B5C-4D4B-8F55-B3E28B5C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CDF36-3EA8-4D33-A83E-65267B5F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C6D60-1A8D-4B33-9790-575CED537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96ABB-D404-4954-8129-43BED5C51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D6119-1635-47BA-B159-194C652BE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8C43F-C7C0-4831-9E7C-3DFAC2C7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E17DAE-A330-4F52-AAAE-FE31BFC2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096BFD-6D95-46C6-91D0-5204472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A6EA-DA5E-4D3E-B014-D52C161D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199393-6F07-49FE-BB23-2740D9BB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EC70B-C3EC-41B6-B523-FECA429E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00FA4-B40C-4A98-A281-6BD463B3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2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37107-002B-4DF5-AD98-FF3D213C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2567B-574C-4DD1-97AA-D39B5060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A7E0D-E176-49D4-9942-15936683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9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7AA3-28C1-46CF-809F-D6F0F760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29F9-D348-414E-BD48-984F98F2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90275-BACF-4AD6-A2F7-8232394D9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B13B3-BC8D-4B47-B06D-ED507885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65264-F83E-4A72-8373-65D2DDD5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26453-EB42-431A-B9B9-24B8121D4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7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A8B9-5A73-4EDD-9174-FFD1E57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EA242E-0B05-472D-8A12-8FCFD7FF6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BC57E-5724-4469-AB2E-384C32B55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CDB30-BD5B-484C-A6B4-D886A117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5114D-4062-417A-A26B-151DEAB6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4A3D4-A14E-4573-9843-6EC86AEC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5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635C6-80E8-4BBD-A56D-DB2F248B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A0E79-F1FC-496D-A067-19DD88D1A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238EA-5E06-4413-8B7B-2279FA840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5C5A-9482-492E-8D7D-CBF9BB46CEDF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1C29-6FAD-4DB7-A9CB-C355FCEF6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2B12-FB59-41EE-98D8-DCA42B89C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B5077-131D-486A-A88A-DE7EB9374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2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5E90616B-7EA3-46E5-85F7-38DE00E04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0" b="186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5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474AA-C1F1-4FC9-B8A0-C6DBB2F0A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5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3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refrigerator&#10;&#10;Description generated with very high confidence">
            <a:extLst>
              <a:ext uri="{FF2B5EF4-FFF2-40B4-BE49-F238E27FC236}">
                <a16:creationId xmlns:a16="http://schemas.microsoft.com/office/drawing/2014/main" id="{9E68362D-38C7-4028-AB31-ADC832D54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396240"/>
            <a:ext cx="11237976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4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EF399-C87E-4EF3-9DBA-09CA1D1D8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1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14E55EB8-C277-4A8C-88D1-C916FB09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375920"/>
            <a:ext cx="11237976" cy="60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0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7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F5C6E-22CD-488A-9A5A-4771A7BFC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355600"/>
            <a:ext cx="11237976" cy="613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box&#10;&#10;Description generated with high confidence">
            <a:extLst>
              <a:ext uri="{FF2B5EF4-FFF2-40B4-BE49-F238E27FC236}">
                <a16:creationId xmlns:a16="http://schemas.microsoft.com/office/drawing/2014/main" id="{A0A92D67-C3D1-4976-98D2-6BC69E2CF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375920"/>
            <a:ext cx="11237976" cy="60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1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33AF5-8492-477D-A55B-C2E85AA47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7" b="180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1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3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2B769-EBA0-46AA-93B3-A5543C996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7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B37DE295-AD51-49C0-9425-73333D9F4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206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1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736659C2-97A6-4D26-8667-8857A49A6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355600"/>
            <a:ext cx="11328908" cy="60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1B9A3019-DA43-4478-A783-8C6517B1F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b="145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97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6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863EF2C5-48FE-4DEF-B08C-F3767B42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06400"/>
            <a:ext cx="11237976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05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3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E234316B-ACF0-4F4A-8F76-3667D663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92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8C095D8C-332F-4374-B386-5CF34AA24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480060"/>
            <a:ext cx="11562080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60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D7012D7D-EAF7-4A32-8751-00F8F31E5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93FAB5D6-70F5-4FA1-BBEA-62753AE6A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8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2EA1BD17-81F4-415A-BCD1-8E92A95C7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7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5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7BB9365-B052-49BA-BF7B-C97ABC9C3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9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46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indoor&#10;&#10;Description generated with high confidence">
            <a:extLst>
              <a:ext uri="{FF2B5EF4-FFF2-40B4-BE49-F238E27FC236}">
                <a16:creationId xmlns:a16="http://schemas.microsoft.com/office/drawing/2014/main" id="{95E3CB69-BA62-4DFC-BE8F-17B4B22FD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558800"/>
            <a:ext cx="11237976" cy="581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6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58D3C689-0184-46A6-A7FF-C146E4041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568960"/>
            <a:ext cx="11237976" cy="58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72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E4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building&#10;&#10;Description generated with high confidence">
            <a:extLst>
              <a:ext uri="{FF2B5EF4-FFF2-40B4-BE49-F238E27FC236}">
                <a16:creationId xmlns:a16="http://schemas.microsoft.com/office/drawing/2014/main" id="{F84DA160-8126-41C2-8B5D-CA8A08509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surface&#10;&#10;Description generated with high confidence">
            <a:extLst>
              <a:ext uri="{FF2B5EF4-FFF2-40B4-BE49-F238E27FC236}">
                <a16:creationId xmlns:a16="http://schemas.microsoft.com/office/drawing/2014/main" id="{B948EBB9-B8D7-4835-8FCE-AB54840D4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8" b="83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47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n of soda&#10;&#10;Description generated with high confidence">
            <a:extLst>
              <a:ext uri="{FF2B5EF4-FFF2-40B4-BE49-F238E27FC236}">
                <a16:creationId xmlns:a16="http://schemas.microsoft.com/office/drawing/2014/main" id="{2C52726E-4926-415B-8CB7-07954C820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9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8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0831DB-0438-426A-B05A-90262AAA1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6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&#10;&#10;Description generated with very high confidence">
            <a:extLst>
              <a:ext uri="{FF2B5EF4-FFF2-40B4-BE49-F238E27FC236}">
                <a16:creationId xmlns:a16="http://schemas.microsoft.com/office/drawing/2014/main" id="{8E81FD27-71FC-419E-84BE-D85A2F30A1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b="111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4E3188C2-B54A-4E2C-ABF8-275CDE80E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" b="198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1926F0C-7A92-4DD9-B503-214A22C9E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"/>
            <a:ext cx="11410188" cy="59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7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F8C83949-8F77-40D6-9B94-2A8FCDE1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406400"/>
            <a:ext cx="11328908" cy="597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4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7A5AF99D-FA4F-44AC-86B1-F76E46B92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37976" cy="59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6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Hoelmer</dc:creator>
  <cp:lastModifiedBy>Lisa Hoelmer</cp:lastModifiedBy>
  <cp:revision>2</cp:revision>
  <dcterms:created xsi:type="dcterms:W3CDTF">2017-10-10T20:03:16Z</dcterms:created>
  <dcterms:modified xsi:type="dcterms:W3CDTF">2017-10-11T17:38:58Z</dcterms:modified>
</cp:coreProperties>
</file>